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1" d="100"/>
          <a:sy n="81" d="100"/>
        </p:scale>
        <p:origin x="754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A40BC92E-0C3D-4595-95C0-088C2618643F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34816B6-D95A-4192-92DF-ACDC90BF55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2802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BC92E-0C3D-4595-95C0-088C2618643F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16B6-D95A-4192-92DF-ACDC90BF55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359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BC92E-0C3D-4595-95C0-088C2618643F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16B6-D95A-4192-92DF-ACDC90BF55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1410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BC92E-0C3D-4595-95C0-088C2618643F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16B6-D95A-4192-92DF-ACDC90BF55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97341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BC92E-0C3D-4595-95C0-088C2618643F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16B6-D95A-4192-92DF-ACDC90BF55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78472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BC92E-0C3D-4595-95C0-088C2618643F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16B6-D95A-4192-92DF-ACDC90BF55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05040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BC92E-0C3D-4595-95C0-088C2618643F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16B6-D95A-4192-92DF-ACDC90BF55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96092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BC92E-0C3D-4595-95C0-088C2618643F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16B6-D95A-4192-92DF-ACDC90BF55ED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182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BC92E-0C3D-4595-95C0-088C2618643F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16B6-D95A-4192-92DF-ACDC90BF55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991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BC92E-0C3D-4595-95C0-088C2618643F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16B6-D95A-4192-92DF-ACDC90BF55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0243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BC92E-0C3D-4595-95C0-088C2618643F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16B6-D95A-4192-92DF-ACDC90BF55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5120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BC92E-0C3D-4595-95C0-088C2618643F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16B6-D95A-4192-92DF-ACDC90BF55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5325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BC92E-0C3D-4595-95C0-088C2618643F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16B6-D95A-4192-92DF-ACDC90BF55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2928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BC92E-0C3D-4595-95C0-088C2618643F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16B6-D95A-4192-92DF-ACDC90BF55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2742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BC92E-0C3D-4595-95C0-088C2618643F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16B6-D95A-4192-92DF-ACDC90BF55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9615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BC92E-0C3D-4595-95C0-088C2618643F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16B6-D95A-4192-92DF-ACDC90BF55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8924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BC92E-0C3D-4595-95C0-088C2618643F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16B6-D95A-4192-92DF-ACDC90BF55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9932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40BC92E-0C3D-4595-95C0-088C2618643F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34816B6-D95A-4192-92DF-ACDC90BF55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98652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7DEB50D-BC04-414F-80D7-CC146B2CB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8" y="452521"/>
            <a:ext cx="5835813" cy="29375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3F88066-C90C-4456-974E-C0908076EBDE}"/>
              </a:ext>
            </a:extLst>
          </p:cNvPr>
          <p:cNvSpPr/>
          <p:nvPr/>
        </p:nvSpPr>
        <p:spPr>
          <a:xfrm>
            <a:off x="1525679" y="-9144"/>
            <a:ext cx="914064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Visualization: Elementary Secondary School Finances - year 2020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E845C1-7FB0-472D-9A74-238CC6B68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362" y="452520"/>
            <a:ext cx="6288350" cy="29375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50203B-E3E8-4773-A368-85695B56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61913"/>
            <a:ext cx="5814573" cy="29375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05DFC1-060E-405A-810D-F5336AA0B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7362" y="3678390"/>
            <a:ext cx="2780129" cy="17619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1EFA28-506D-44E5-AF89-59D5CC8C43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9420" y="3661913"/>
            <a:ext cx="2646292" cy="1761977"/>
          </a:xfrm>
          <a:prstGeom prst="rect">
            <a:avLst/>
          </a:prstGeom>
        </p:spPr>
      </p:pic>
      <p:pic>
        <p:nvPicPr>
          <p:cNvPr id="16" name="Graphic 15" descr="Open book">
            <a:extLst>
              <a:ext uri="{FF2B5EF4-FFF2-40B4-BE49-F238E27FC236}">
                <a16:creationId xmlns:a16="http://schemas.microsoft.com/office/drawing/2014/main" id="{501B8135-A0EB-44AF-8848-7AF65B962D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91179" y="5666913"/>
            <a:ext cx="1322773" cy="1191087"/>
          </a:xfrm>
          <a:prstGeom prst="rect">
            <a:avLst/>
          </a:prstGeom>
        </p:spPr>
      </p:pic>
      <p:pic>
        <p:nvPicPr>
          <p:cNvPr id="18" name="Graphic 17" descr="Dollar">
            <a:extLst>
              <a:ext uri="{FF2B5EF4-FFF2-40B4-BE49-F238E27FC236}">
                <a16:creationId xmlns:a16="http://schemas.microsoft.com/office/drawing/2014/main" id="{8AA5CF07-B5E4-410F-9456-C6D28A892E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85428" y="5668820"/>
            <a:ext cx="914400" cy="914400"/>
          </a:xfrm>
          <a:prstGeom prst="rect">
            <a:avLst/>
          </a:prstGeom>
        </p:spPr>
      </p:pic>
      <p:pic>
        <p:nvPicPr>
          <p:cNvPr id="20" name="Graphic 19" descr="Money">
            <a:extLst>
              <a:ext uri="{FF2B5EF4-FFF2-40B4-BE49-F238E27FC236}">
                <a16:creationId xmlns:a16="http://schemas.microsoft.com/office/drawing/2014/main" id="{D8115A8D-012E-4838-9AC2-DDC332EDBE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71499" y="5685098"/>
            <a:ext cx="914400" cy="914400"/>
          </a:xfrm>
          <a:prstGeom prst="rect">
            <a:avLst/>
          </a:prstGeo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054B44F4-922C-46B3-A84D-F45DE1B01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9487"/>
            <a:ext cx="4039340" cy="385671"/>
          </a:xfrm>
        </p:spPr>
        <p:txBody>
          <a:bodyPr>
            <a:normAutofit/>
          </a:bodyPr>
          <a:lstStyle/>
          <a:p>
            <a:r>
              <a:rPr lang="en-US" sz="1100" cap="none" dirty="0">
                <a:latin typeface="+mn-lt"/>
              </a:rPr>
              <a:t>Data Visualization Source: U.S Census Bureau 2020</a:t>
            </a:r>
            <a:endParaRPr lang="en-IN" sz="1100" cap="none" dirty="0">
              <a:latin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1E3C14-6865-42D3-99A0-4DB4C28CF5FD}"/>
              </a:ext>
            </a:extLst>
          </p:cNvPr>
          <p:cNvSpPr txBox="1"/>
          <p:nvPr/>
        </p:nvSpPr>
        <p:spPr>
          <a:xfrm>
            <a:off x="0" y="6583220"/>
            <a:ext cx="52467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Data Visualization Source: U.S Census Bureau 2020</a:t>
            </a:r>
            <a:endParaRPr lang="en-IN" sz="1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9CD6B7-E40C-4C56-AB60-0117BE21E416}"/>
              </a:ext>
            </a:extLst>
          </p:cNvPr>
          <p:cNvSpPr txBox="1"/>
          <p:nvPr/>
        </p:nvSpPr>
        <p:spPr>
          <a:xfrm>
            <a:off x="5852101" y="3371518"/>
            <a:ext cx="54355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Data Visualization Source: U.S Census Bureau 2020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16357315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85</TotalTime>
  <Words>40</Words>
  <Application>Microsoft Office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Celestial</vt:lpstr>
      <vt:lpstr>Data Visualization Source: U.S Census Bureau 2020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Surya Saikiran</dc:creator>
  <cp:lastModifiedBy>Surya Saikiran</cp:lastModifiedBy>
  <cp:revision>10</cp:revision>
  <dcterms:created xsi:type="dcterms:W3CDTF">2022-02-16T06:03:52Z</dcterms:created>
  <dcterms:modified xsi:type="dcterms:W3CDTF">2022-02-26T03:24:04Z</dcterms:modified>
</cp:coreProperties>
</file>